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42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886B5E-EEA2-4C3D-8FA1-E6DD18754A13}" v="16" dt="2023-10-03T08:24:48.3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331E0-2DCD-61FD-0318-CD8D99D636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425087-D4C7-514C-8CF7-FB479F5639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7E882B-1CCE-9F22-C432-4F8D33CA5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5100-25DE-4A21-83AC-720C85505018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FB67B-B445-55BC-AA1A-15FA57B00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0438AC-19CA-009D-9BC7-0B226A07E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54AB7-40D9-4D98-B5DE-E1B5647311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27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6F117-BE87-DA66-46FF-6A2B2114D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986548-1AB3-DBBE-BAAB-4495DD9A26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44B5E1-73E7-01F6-10F8-7158C0499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5100-25DE-4A21-83AC-720C85505018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129077-411D-F23B-1D79-23D08E4E0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928F2C-9A68-E13A-02AB-C263CAD32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54AB7-40D9-4D98-B5DE-E1B5647311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555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A1E949-9CEA-2050-6D5F-DAFA8B195F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93870E-BD47-AF96-D6E8-1BBF759DB6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5B0720-5506-DBB9-40C6-789DE2363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5100-25DE-4A21-83AC-720C85505018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03342B-2CC0-4498-0DE7-1A30B5836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15B3D6-2C7C-C125-14E3-B912F59DE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54AB7-40D9-4D98-B5DE-E1B5647311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192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12E7A-13F6-0EAE-492F-D15FA5582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C090F9-9CE8-8DA1-FE74-A492198460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64D8F6-9ABD-46DC-7F2F-1695F35F2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5100-25DE-4A21-83AC-720C85505018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F339A-5C76-9440-25EA-7B79D020F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4CE40-0F1D-2E1B-6AC7-16C919B35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54AB7-40D9-4D98-B5DE-E1B5647311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2833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74DA9-B1FE-EA30-DE3E-686BE79D0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129890-AA15-001D-A283-166622E9CE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E1BD7C-6652-7D9B-14F4-9D796FCBB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5100-25DE-4A21-83AC-720C85505018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2371D1-B25A-DD90-9596-238350EEA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99432D-B52B-7BD6-3128-62C78E2D5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54AB7-40D9-4D98-B5DE-E1B5647311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277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3B742-144A-B9B8-FCC0-7E35A1E81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96F3B-85A2-2F22-F76B-025814C7CA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883062-0FE3-5A7B-08F4-908C32CBC0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AFC41B-DF5F-4D0C-0F94-164A64C0A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5100-25DE-4A21-83AC-720C85505018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6EE966-0F8C-34CC-C63F-5084BC23E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70C655-1879-1EBA-3810-7B747FBF1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54AB7-40D9-4D98-B5DE-E1B5647311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4652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FBAD2-F81E-0DFE-8471-BB8C7A26A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56F976-DABB-6DC7-E29E-A81D2FA716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F0190D-BC36-5448-5232-24024ED42D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03FDB6-8F3A-5252-4D8C-15D939E99D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D53220-4338-C57E-8655-1D76F1552F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9115EC-524A-FAE2-5A98-8D6FD7ACA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5100-25DE-4A21-83AC-720C85505018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44F05A-B0A0-8B27-1568-A4C6F9635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00E31E-7430-61C2-BD90-D71C5C9E0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54AB7-40D9-4D98-B5DE-E1B5647311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203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004C2-69DB-2EE7-BE0F-5D43B7535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0CB2D6-1DB9-9C76-795D-6D13F567F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5100-25DE-4A21-83AC-720C85505018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4013C2-EC65-B563-C9A2-2576C42F6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01412D-C0BD-16CB-2DBA-AFB5D29B8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54AB7-40D9-4D98-B5DE-E1B5647311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806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B63886-2665-0DE2-76A3-53F64A1B1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5100-25DE-4A21-83AC-720C85505018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060F7C-F220-78E4-F154-D1974A6F9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5C6935-BC39-5123-B70F-D0D4745C3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54AB7-40D9-4D98-B5DE-E1B5647311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2764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15C84-9998-D878-CAFD-2629E478A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7E745-F2CD-0362-8138-79E61AAB40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47803B-5909-B70A-49DF-DB0FF6741A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4C0E36-5B5B-91D8-574F-AEB191F81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5100-25DE-4A21-83AC-720C85505018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D9D922-7F93-3958-EB35-47CAFDE44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DDC04D-287B-8F73-72A8-DC1614733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54AB7-40D9-4D98-B5DE-E1B5647311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1338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21A1F-DBFE-0A37-974E-57499B6CB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79704F-F796-7065-348B-60BC7CEC55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C32785-88C3-8946-C4F0-ECC45DB311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C802A2-DCF4-FEE3-6C1A-E173D0EF3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5100-25DE-4A21-83AC-720C85505018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342B0A-0C9A-F3C0-261B-9CD28D2BB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73F339-C86C-5032-1E09-4C48CABCB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54AB7-40D9-4D98-B5DE-E1B5647311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3879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2425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ABFD9D-CC74-0CB2-F57E-892D3844C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57AA61-3A3C-6AA9-2906-26C8346A1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7BCC9F-AA54-5569-84BA-5273EDD67A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C5100-25DE-4A21-83AC-720C85505018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1671C3-0C3E-90E8-BDA5-E05DFB968F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DA2346-ECF3-1274-BD6A-111CAE4017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54AB7-40D9-4D98-B5DE-E1B5647311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305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13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diagram&#10;&#10;Description automatically generated">
            <a:extLst>
              <a:ext uri="{FF2B5EF4-FFF2-40B4-BE49-F238E27FC236}">
                <a16:creationId xmlns:a16="http://schemas.microsoft.com/office/drawing/2014/main" id="{F79BD931-2851-F202-D771-64E56939E8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0418" y="206661"/>
            <a:ext cx="4809524" cy="2609524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0A700941-64B4-2895-3B26-9C43105AA312}"/>
              </a:ext>
            </a:extLst>
          </p:cNvPr>
          <p:cNvGrpSpPr/>
          <p:nvPr/>
        </p:nvGrpSpPr>
        <p:grpSpPr>
          <a:xfrm>
            <a:off x="3460418" y="3429000"/>
            <a:ext cx="4810161" cy="2773920"/>
            <a:chOff x="3460418" y="3429000"/>
            <a:chExt cx="4810161" cy="2773920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C45FA181-5FCA-2DAF-F3F4-CE445859AEE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460418" y="3429000"/>
              <a:ext cx="4810161" cy="2773920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C8E5E04E-8D52-A8B8-4850-32D5AC053CA2}"/>
                </a:ext>
              </a:extLst>
            </p:cNvPr>
            <p:cNvSpPr/>
            <p:nvPr/>
          </p:nvSpPr>
          <p:spPr>
            <a:xfrm>
              <a:off x="6276975" y="5172075"/>
              <a:ext cx="485775" cy="7524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4800" dirty="0">
                  <a:solidFill>
                    <a:schemeClr val="tx1"/>
                  </a:solidFill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07971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hape&#10;&#10;Description automatically generated">
            <a:extLst>
              <a:ext uri="{FF2B5EF4-FFF2-40B4-BE49-F238E27FC236}">
                <a16:creationId xmlns:a16="http://schemas.microsoft.com/office/drawing/2014/main" id="{D6B34D06-5627-8D3A-3BE6-2D04BC0B1C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8688" y="243031"/>
            <a:ext cx="4514624" cy="288698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058629D-C6A5-4362-6D19-A932F477DD8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76" t="985" r="76296" b="51530"/>
          <a:stretch/>
        </p:blipFill>
        <p:spPr>
          <a:xfrm>
            <a:off x="4798647" y="3727987"/>
            <a:ext cx="2360245" cy="2258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284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iagram&#10;&#10;Description automatically generated with medium confidence">
            <a:extLst>
              <a:ext uri="{FF2B5EF4-FFF2-40B4-BE49-F238E27FC236}">
                <a16:creationId xmlns:a16="http://schemas.microsoft.com/office/drawing/2014/main" id="{5A3AE5FC-5FA1-1369-3CAE-75CA47D3B9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8350" y="262081"/>
            <a:ext cx="4238399" cy="271034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9B1E0E6-EAAD-ECAA-1D8A-93F3386E7BB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787" t="513" r="50689" b="52270"/>
          <a:stretch/>
        </p:blipFill>
        <p:spPr>
          <a:xfrm>
            <a:off x="5018686" y="3587261"/>
            <a:ext cx="2297725" cy="223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334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diagram&#10;&#10;Description automatically generated">
            <a:extLst>
              <a:ext uri="{FF2B5EF4-FFF2-40B4-BE49-F238E27FC236}">
                <a16:creationId xmlns:a16="http://schemas.microsoft.com/office/drawing/2014/main" id="{8D737AF4-2B60-8309-3C38-5A30FF9D3F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8238" y="271607"/>
            <a:ext cx="4095524" cy="261898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84BAFD1-3E22-EC3A-E3C5-586277D97DD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1839" t="50000" r="24794" b="2742"/>
          <a:stretch/>
        </p:blipFill>
        <p:spPr>
          <a:xfrm>
            <a:off x="5158154" y="3585308"/>
            <a:ext cx="2383692" cy="2237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251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A5664E4E-4225-0E1E-C60E-602E272977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850" y="157306"/>
            <a:ext cx="4200299" cy="268598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1893CF8-7CF1-BAF4-9BE6-5783D6710B5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795" t="1644" r="2564" b="1508"/>
          <a:stretch/>
        </p:blipFill>
        <p:spPr>
          <a:xfrm>
            <a:off x="4638430" y="3290277"/>
            <a:ext cx="2915140" cy="2813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317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82DF5147-2E0F-E250-18E3-C5DB0EC06C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9751" y="109682"/>
            <a:ext cx="4171724" cy="26677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572FD24-2CC5-76EF-4B80-3620E1AFF9F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36" t="-195" r="1932" b="2385"/>
          <a:stretch/>
        </p:blipFill>
        <p:spPr>
          <a:xfrm>
            <a:off x="4454769" y="3219938"/>
            <a:ext cx="2883878" cy="2813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869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078A2672-0AD5-17AF-FB90-CB8AECF495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7428" y="95422"/>
            <a:ext cx="5257143" cy="2761905"/>
          </a:xfrm>
          <a:prstGeom prst="rect">
            <a:avLst/>
          </a:prstGeom>
        </p:spPr>
      </p:pic>
      <p:pic>
        <p:nvPicPr>
          <p:cNvPr id="17" name="Picture 16" descr="A white hand on a black background&#10;&#10;Description automatically generated">
            <a:extLst>
              <a:ext uri="{FF2B5EF4-FFF2-40B4-BE49-F238E27FC236}">
                <a16:creationId xmlns:a16="http://schemas.microsoft.com/office/drawing/2014/main" id="{8D57C46F-E703-00F5-3119-E09C0DAB3A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4971" y="5433795"/>
            <a:ext cx="7482057" cy="1172736"/>
          </a:xfrm>
          <a:prstGeom prst="rect">
            <a:avLst/>
          </a:prstGeom>
          <a:solidFill>
            <a:schemeClr val="bg1"/>
          </a:solidFill>
          <a:ln w="50800">
            <a:solidFill>
              <a:srgbClr val="FFFF00"/>
            </a:solidFill>
          </a:ln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31170691-1E40-917C-7D5B-1414ED151047}"/>
              </a:ext>
            </a:extLst>
          </p:cNvPr>
          <p:cNvGrpSpPr/>
          <p:nvPr/>
        </p:nvGrpSpPr>
        <p:grpSpPr>
          <a:xfrm>
            <a:off x="234913" y="3001685"/>
            <a:ext cx="11674549" cy="2307593"/>
            <a:chOff x="234913" y="3001685"/>
            <a:chExt cx="11674549" cy="2307593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C94C1ED9-0979-C415-F827-6B668D21A18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676" t="985" r="76296" b="51530"/>
            <a:stretch/>
          </p:blipFill>
          <p:spPr>
            <a:xfrm>
              <a:off x="2532639" y="3050632"/>
              <a:ext cx="2360245" cy="2258646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5F8C5BA3-CA0E-1E6D-8F65-B06D4BFE94F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26787" t="513" r="50689" b="52270"/>
            <a:stretch/>
          </p:blipFill>
          <p:spPr>
            <a:xfrm>
              <a:off x="234913" y="3049940"/>
              <a:ext cx="2297725" cy="2235200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AEAFBB28-15D7-CE9E-FC49-B804BEFBD48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l="707" r="2827" b="2654"/>
            <a:stretch/>
          </p:blipFill>
          <p:spPr>
            <a:xfrm>
              <a:off x="4892882" y="3001685"/>
              <a:ext cx="2222468" cy="2235200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A30F6543-6052-2E1B-BF4D-87142807C1E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/>
            <a:srcRect l="1795" t="1644" r="2564" b="1508"/>
            <a:stretch/>
          </p:blipFill>
          <p:spPr>
            <a:xfrm>
              <a:off x="9611736" y="3046265"/>
              <a:ext cx="2297726" cy="2217644"/>
            </a:xfrm>
            <a:prstGeom prst="rect">
              <a:avLst/>
            </a:prstGeom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4C266413-E474-8811-AF01-981F5DCE8F4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/>
            <a:srcRect l="2189" b="2158"/>
            <a:stretch/>
          </p:blipFill>
          <p:spPr>
            <a:xfrm>
              <a:off x="7115351" y="3022292"/>
              <a:ext cx="2544010" cy="221764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63074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477C6F09BBC5C4CB305E4FB0BCF5C3A" ma:contentTypeVersion="16" ma:contentTypeDescription="Create a new document." ma:contentTypeScope="" ma:versionID="f5d926df866756e01cee399246879302">
  <xsd:schema xmlns:xsd="http://www.w3.org/2001/XMLSchema" xmlns:xs="http://www.w3.org/2001/XMLSchema" xmlns:p="http://schemas.microsoft.com/office/2006/metadata/properties" xmlns:ns2="deed1c5a-c32b-4277-b818-443405e5a408" xmlns:ns3="8e35c8a3-b60f-4f13-94e0-abe932fe8a8f" targetNamespace="http://schemas.microsoft.com/office/2006/metadata/properties" ma:root="true" ma:fieldsID="e7e685945ffbd1d6fb121551a443954e" ns2:_="" ns3:_="">
    <xsd:import namespace="deed1c5a-c32b-4277-b818-443405e5a408"/>
    <xsd:import namespace="8e35c8a3-b60f-4f13-94e0-abe932fe8a8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ed1c5a-c32b-4277-b818-443405e5a4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dc7eda33-df78-43eb-aeae-47f7c35e749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35c8a3-b60f-4f13-94e0-abe932fe8a8f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da5c7c69-e0ef-4c1a-8e9c-839c93943613}" ma:internalName="TaxCatchAll" ma:showField="CatchAllData" ma:web="8e35c8a3-b60f-4f13-94e0-abe932fe8a8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e35c8a3-b60f-4f13-94e0-abe932fe8a8f"/>
    <lcf76f155ced4ddcb4097134ff3c332f xmlns="deed1c5a-c32b-4277-b818-443405e5a40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04F9FA4-3A70-4D27-AA7D-A917F52646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eed1c5a-c32b-4277-b818-443405e5a408"/>
    <ds:schemaRef ds:uri="8e35c8a3-b60f-4f13-94e0-abe932fe8a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ED9ED51-334C-4C4B-951F-DE579333DA3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69ED781-1E7C-4C2F-B0E6-C04764CE0A35}">
  <ds:schemaRefs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purl.org/dc/elements/1.1/"/>
    <ds:schemaRef ds:uri="deed1c5a-c32b-4277-b818-443405e5a408"/>
    <ds:schemaRef ds:uri="http://purl.org/dc/dcmitype/"/>
    <ds:schemaRef ds:uri="http://schemas.microsoft.com/office/2006/documentManagement/types"/>
    <ds:schemaRef ds:uri="8e35c8a3-b60f-4f13-94e0-abe932fe8a8f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1</Words>
  <Application>Microsoft Office PowerPoint</Application>
  <PresentationFormat>Widescreen</PresentationFormat>
  <Paragraphs>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Ruck</dc:creator>
  <cp:lastModifiedBy>Joanne Melson</cp:lastModifiedBy>
  <cp:revision>6</cp:revision>
  <dcterms:created xsi:type="dcterms:W3CDTF">2022-08-17T13:03:56Z</dcterms:created>
  <dcterms:modified xsi:type="dcterms:W3CDTF">2023-10-03T08:31:10Z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0x010100D477C6F09BBC5C4CB305E4FB0BCF5C3A</vt:lpwstr>
  </property>
</Properties>
</file>